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gif"/>
  <Override PartName="/ppt/media/image21.jpg" ContentType="image/gif"/>
  <Override PartName="/ppt/media/image22.jpg" ContentType="image/gif"/>
  <Override PartName="/ppt/media/image46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67" r:id="rId2"/>
    <p:sldId id="284" r:id="rId3"/>
    <p:sldId id="265" r:id="rId4"/>
    <p:sldId id="268" r:id="rId5"/>
    <p:sldId id="274" r:id="rId6"/>
    <p:sldId id="282" r:id="rId7"/>
    <p:sldId id="269" r:id="rId8"/>
    <p:sldId id="283" r:id="rId9"/>
    <p:sldId id="273" r:id="rId10"/>
    <p:sldId id="275" r:id="rId11"/>
    <p:sldId id="276" r:id="rId12"/>
    <p:sldId id="281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4660"/>
  </p:normalViewPr>
  <p:slideViewPr>
    <p:cSldViewPr>
      <p:cViewPr varScale="1">
        <p:scale>
          <a:sx n="83" d="100"/>
          <a:sy n="83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AF1C6-D453-430B-A549-7C30581FA25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0174B-32F1-4852-8FB0-71CBB366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0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0174B-32F1-4852-8FB0-71CBB3667E8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5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28B1-5B70-4811-9E0E-18273B133523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1565-D83A-4FA1-80E1-072D21447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28B1-5B70-4811-9E0E-18273B133523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1565-D83A-4FA1-80E1-072D21447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28B1-5B70-4811-9E0E-18273B133523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1565-D83A-4FA1-80E1-072D21447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28B1-5B70-4811-9E0E-18273B133523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1565-D83A-4FA1-80E1-072D21447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28B1-5B70-4811-9E0E-18273B133523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1565-D83A-4FA1-80E1-072D21447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28B1-5B70-4811-9E0E-18273B133523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1565-D83A-4FA1-80E1-072D21447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28B1-5B70-4811-9E0E-18273B133523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1565-D83A-4FA1-80E1-072D21447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28B1-5B70-4811-9E0E-18273B133523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1565-D83A-4FA1-80E1-072D21447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28B1-5B70-4811-9E0E-18273B133523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1565-D83A-4FA1-80E1-072D21447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28B1-5B70-4811-9E0E-18273B133523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1565-D83A-4FA1-80E1-072D21447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28B1-5B70-4811-9E0E-18273B133523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AA1565-D83A-4FA1-80E1-072D21447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3728B1-5B70-4811-9E0E-18273B133523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AA1565-D83A-4FA1-80E1-072D214475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7.jpg"/><Relationship Id="rId9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audio" Target="../media/audio1.wav"/><Relationship Id="rId10" Type="http://schemas.openxmlformats.org/officeDocument/2006/relationships/image" Target="../media/image34.gif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audio" Target="../media/audio1.wav"/><Relationship Id="rId4" Type="http://schemas.openxmlformats.org/officeDocument/2006/relationships/image" Target="../media/image53.png"/><Relationship Id="rId9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jpg"/><Relationship Id="rId11" Type="http://schemas.openxmlformats.org/officeDocument/2006/relationships/image" Target="../media/image14.jpg"/><Relationship Id="rId5" Type="http://schemas.openxmlformats.org/officeDocument/2006/relationships/audio" Target="../media/audio2.wav"/><Relationship Id="rId10" Type="http://schemas.openxmlformats.org/officeDocument/2006/relationships/image" Target="../media/image13.gif"/><Relationship Id="rId4" Type="http://schemas.openxmlformats.org/officeDocument/2006/relationships/image" Target="../media/image10.png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3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1.jpg"/><Relationship Id="rId5" Type="http://schemas.openxmlformats.org/officeDocument/2006/relationships/image" Target="../media/image18.png"/><Relationship Id="rId10" Type="http://schemas.openxmlformats.org/officeDocument/2006/relationships/audio" Target="../media/audio2.wav"/><Relationship Id="rId4" Type="http://schemas.openxmlformats.org/officeDocument/2006/relationships/image" Target="../media/image17.png"/><Relationship Id="rId9" Type="http://schemas.openxmlformats.org/officeDocument/2006/relationships/image" Target="../media/image4.gif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1.wav"/><Relationship Id="rId7" Type="http://schemas.openxmlformats.org/officeDocument/2006/relationships/image" Target="../media/image22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audio" Target="../media/audio2.wav"/><Relationship Id="rId4" Type="http://schemas.openxmlformats.org/officeDocument/2006/relationships/image" Target="../media/image4.gif"/><Relationship Id="rId9" Type="http://schemas.openxmlformats.org/officeDocument/2006/relationships/image" Target="../media/image3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.gif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404665"/>
            <a:ext cx="8615755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 стране математики».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4714884"/>
            <a:ext cx="8458200" cy="1857388"/>
          </a:xfrm>
        </p:spPr>
        <p:txBody>
          <a:bodyPr/>
          <a:lstStyle/>
          <a:p>
            <a:endParaRPr lang="ru-RU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r>
              <a:rPr lang="ru-RU" sz="1800" dirty="0" smtClean="0"/>
              <a:t>Подготовила </a:t>
            </a:r>
            <a:r>
              <a:rPr lang="ru-RU" sz="1800" dirty="0" smtClean="0"/>
              <a:t>воспитатель: Сафина </a:t>
            </a:r>
            <a:r>
              <a:rPr lang="ru-RU" sz="1800" dirty="0" err="1" smtClean="0"/>
              <a:t>Эльвтра</a:t>
            </a:r>
            <a:r>
              <a:rPr lang="ru-RU" sz="1800" dirty="0" smtClean="0"/>
              <a:t> </a:t>
            </a:r>
            <a:r>
              <a:rPr lang="ru-RU" sz="1800" dirty="0" err="1" smtClean="0"/>
              <a:t>Мукатдасовна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pPr algn="ctr"/>
            <a:r>
              <a:rPr lang="ru-RU" sz="1800" dirty="0" smtClean="0"/>
              <a:t>СП «Детский </a:t>
            </a:r>
            <a:r>
              <a:rPr lang="ru-RU" sz="1800" dirty="0" smtClean="0"/>
              <a:t>сад «</a:t>
            </a:r>
            <a:r>
              <a:rPr lang="ru-RU" sz="1800" dirty="0" err="1" smtClean="0"/>
              <a:t>Ляйсан</a:t>
            </a:r>
            <a:r>
              <a:rPr lang="ru-RU" sz="1800" dirty="0" smtClean="0"/>
              <a:t>» </a:t>
            </a:r>
            <a:r>
              <a:rPr lang="ru-RU" sz="1800" dirty="0" smtClean="0"/>
              <a:t>ГБОУ СОШ с. Новое </a:t>
            </a:r>
            <a:r>
              <a:rPr lang="ru-RU" sz="1800" dirty="0" err="1" smtClean="0"/>
              <a:t>Усманово</a:t>
            </a:r>
            <a:endParaRPr lang="ru-R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31199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8705"/>
            <a:ext cx="7776864" cy="4506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4846" y="5275514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  <p:pic>
        <p:nvPicPr>
          <p:cNvPr id="2" name="Рисунок 1">
            <a:hlinkClick r:id="" action="ppaction://noaction">
              <a:snd r:embed="rId3" name="whoosh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4" y="4780941"/>
            <a:ext cx="1001316" cy="1416335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3" name="whoosh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09421"/>
            <a:ext cx="961756" cy="1359373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7720"/>
            <a:ext cx="961757" cy="1359374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58" y="620688"/>
            <a:ext cx="985857" cy="1393438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42">
            <a:off x="7794592" y="4786427"/>
            <a:ext cx="1080120" cy="1755842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2771800" y="5085541"/>
            <a:ext cx="4320480" cy="864096"/>
          </a:xfrm>
          <a:prstGeom prst="wedgeEllipseCallout">
            <a:avLst>
              <a:gd name="adj1" fmla="val 70805"/>
              <a:gd name="adj2" fmla="val 3469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Сколько треугольников изображено на рисунке?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мои документы\рисунки\1125120.jpg">
            <a:hlinkClick r:id="" action="ppaction://noaction">
              <a:snd r:embed="rId2" name="whoosh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278975"/>
            <a:ext cx="2164128" cy="22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hlinkClick r:id="" action="ppaction://noaction">
              <a:snd r:embed="rId2" name="whoosh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96389"/>
            <a:ext cx="211613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" action="ppaction://noaction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40371"/>
            <a:ext cx="27559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" action="ppaction://noaction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01" y="4005064"/>
            <a:ext cx="7064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" action="ppaction://noaction">
              <a:snd r:embed="rId2" name="whoosh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94273"/>
            <a:ext cx="7064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" action="ppaction://noaction">
              <a:snd r:embed="rId2" name="whoo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98" y="3994272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153">
            <a:off x="539552" y="4906393"/>
            <a:ext cx="1012701" cy="1797741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876599" y="5373216"/>
            <a:ext cx="5297486" cy="432047"/>
          </a:xfrm>
          <a:prstGeom prst="wedgeRoundRectCallout">
            <a:avLst>
              <a:gd name="adj1" fmla="val -53738"/>
              <a:gd name="adj2" fmla="val 109608"/>
              <a:gd name="adj3" fmla="val 16667"/>
            </a:avLst>
          </a:prstGeom>
          <a:solidFill>
            <a:srgbClr val="B4DCFA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kern="0" dirty="0">
                <a:latin typeface="Trebuchet MS"/>
              </a:rPr>
              <a:t>Какое ведёрко самое большое?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" action="ppaction://noaction">
              <a:snd r:embed="rId2" name="whoosh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2193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" action="ppaction://noaction">
              <a:snd r:embed="rId2" name="whoosh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39" y="2420888"/>
            <a:ext cx="1384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" action="ppaction://noaction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14636"/>
            <a:ext cx="19685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hlinkClick r:id="" action="ppaction://noaction">
              <a:snd r:embed="rId2" name="whoosh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52" y="3203823"/>
            <a:ext cx="1901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hlinkClick r:id="" action="ppaction://noaction">
              <a:snd r:embed="rId2" name="whoosh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2357">
            <a:off x="5135270" y="3657001"/>
            <a:ext cx="17494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4803" flipV="1">
            <a:off x="6665197" y="4185761"/>
            <a:ext cx="1765139" cy="2480860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1043608" y="5517232"/>
            <a:ext cx="5112568" cy="684076"/>
          </a:xfrm>
          <a:prstGeom prst="wedgeEllipseCallout">
            <a:avLst>
              <a:gd name="adj1" fmla="val 62537"/>
              <a:gd name="adj2" fmla="val 28691"/>
            </a:avLst>
          </a:prstGeom>
          <a:solidFill>
            <a:srgbClr val="B4DCFA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kern="0" dirty="0"/>
              <a:t>У какой фигуры больше всего углов?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21" y="1124347"/>
            <a:ext cx="37433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32" y="1268760"/>
            <a:ext cx="5969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93" y="1341785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54" y="1341785"/>
            <a:ext cx="536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768" y="2240359"/>
            <a:ext cx="536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84339" y="3140968"/>
            <a:ext cx="513300" cy="504056"/>
          </a:xfrm>
          <a:prstGeom prst="rect">
            <a:avLst/>
          </a:prstGeom>
          <a:solidFill>
            <a:srgbClr val="26D808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1" y="2230835"/>
            <a:ext cx="5969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05" y="3157339"/>
            <a:ext cx="5969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64" y="2280047"/>
            <a:ext cx="4762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" action="ppaction://noaction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92" y="4317225"/>
            <a:ext cx="1008704" cy="9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Click r:id="" action="ppaction://noaction">
              <a:snd r:embed="rId9" name="whoosh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62" y="4359163"/>
            <a:ext cx="887586" cy="87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Click r:id="" action="ppaction://noaction">
              <a:snd r:embed="rId9" name="whoosh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63" y="4337806"/>
            <a:ext cx="944855" cy="9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0091" y="3068960"/>
            <a:ext cx="465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?</a:t>
            </a:r>
            <a:endParaRPr lang="ru-RU" sz="5400" dirty="0"/>
          </a:p>
        </p:txBody>
      </p:sp>
      <p:pic>
        <p:nvPicPr>
          <p:cNvPr id="16" name="Объект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760">
            <a:off x="611560" y="4815259"/>
            <a:ext cx="1152525" cy="1762125"/>
          </a:xfrm>
          <a:prstGeom prst="rect">
            <a:avLst/>
          </a:prstGeom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1859470" y="5517232"/>
            <a:ext cx="5535109" cy="504056"/>
          </a:xfrm>
          <a:prstGeom prst="wedgeRoundRectCallout">
            <a:avLst>
              <a:gd name="adj1" fmla="val -43773"/>
              <a:gd name="adj2" fmla="val 82720"/>
              <a:gd name="adj3" fmla="val 16667"/>
            </a:avLst>
          </a:prstGeom>
          <a:solidFill>
            <a:srgbClr val="B4DCFA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dirty="0"/>
              <a:t>Какой  фигуры не хватает?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960204"/>
            <a:ext cx="2808311" cy="493759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3866753" y="836712"/>
            <a:ext cx="4032448" cy="2592288"/>
          </a:xfrm>
          <a:prstGeom prst="wedgeEllipseCallout">
            <a:avLst>
              <a:gd name="adj1" fmla="val -55877"/>
              <a:gd name="adj2" fmla="val 697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Спасибо, ребята!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85" y="728412"/>
            <a:ext cx="3888150" cy="4968552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rot="5162125">
            <a:off x="5838659" y="1647843"/>
            <a:ext cx="1872988" cy="4287068"/>
          </a:xfrm>
          <a:prstGeom prst="wedgeEllipseCallout">
            <a:avLst/>
          </a:prstGeom>
          <a:solidFill>
            <a:srgbClr val="B4DCFA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latin typeface="Trebuchet MS"/>
              </a:rPr>
              <a:t>Ребята, помогите,  пожалуйста, мне,  справиться с заданиями.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/>
            </a:endParaRPr>
          </a:p>
        </p:txBody>
      </p:sp>
      <p:pic>
        <p:nvPicPr>
          <p:cNvPr id="8" name="Рисунок 7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49583"/>
            <a:ext cx="572584" cy="809306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7" y="1830289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" action="ppaction://noaction">
              <a:snd r:embed="rId6" name="whoosh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08" y="5326009"/>
            <a:ext cx="1512168" cy="81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hlinkClick r:id="" action="ppaction://noaction">
              <a:snd r:embed="rId6" name="whoosh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867">
            <a:off x="7632624" y="5218582"/>
            <a:ext cx="503487" cy="71216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55" y="937320"/>
            <a:ext cx="5969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6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3428992" y="2714620"/>
            <a:ext cx="304800" cy="30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08" y="2204864"/>
            <a:ext cx="2922442" cy="290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>
            <a:hlinkClick r:id="" action="ppaction://noaction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9" y="2867020"/>
            <a:ext cx="1552310" cy="2029885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1534156" cy="2168418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1" y="246880"/>
            <a:ext cx="1655529" cy="2339970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45" y="2912954"/>
            <a:ext cx="1555005" cy="2197888"/>
          </a:xfrm>
          <a:prstGeom prst="rect">
            <a:avLst/>
          </a:prstGeom>
        </p:spPr>
      </p:pic>
      <p:pic>
        <p:nvPicPr>
          <p:cNvPr id="9" name="Объект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24" y="5229200"/>
            <a:ext cx="960855" cy="1469076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339752" y="5725219"/>
            <a:ext cx="5306657" cy="576064"/>
          </a:xfrm>
          <a:prstGeom prst="wedgeRoundRectCallout">
            <a:avLst>
              <a:gd name="adj1" fmla="val -43773"/>
              <a:gd name="adj2" fmla="val 8272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Сколько четырехугольников изображено на  рисунке?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5" y="1091973"/>
            <a:ext cx="943356" cy="1600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80136"/>
            <a:ext cx="790895" cy="1553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80134"/>
            <a:ext cx="800424" cy="1553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1111031"/>
            <a:ext cx="752779" cy="1581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91973"/>
            <a:ext cx="752779" cy="1800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89650"/>
            <a:ext cx="848068" cy="1362626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2" y="2923014"/>
            <a:ext cx="1339252" cy="1892936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10" name="whoosh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3014"/>
            <a:ext cx="1339341" cy="1892936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10" name="whoosh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85" y="2897533"/>
            <a:ext cx="1375308" cy="1943898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>
              <a:snd r:embed="rId10" name="whoosh.wav"/>
            </a:hlinkClick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45851"/>
            <a:ext cx="1406642" cy="1988186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3229" flipV="1">
            <a:off x="7694901" y="4702228"/>
            <a:ext cx="1378740" cy="1937785"/>
          </a:xfrm>
          <a:prstGeom prst="rect">
            <a:avLst/>
          </a:prstGeom>
        </p:spPr>
      </p:pic>
      <p:sp>
        <p:nvSpPr>
          <p:cNvPr id="16" name="Овальная выноска 15"/>
          <p:cNvSpPr/>
          <p:nvPr/>
        </p:nvSpPr>
        <p:spPr>
          <a:xfrm>
            <a:off x="683568" y="5229200"/>
            <a:ext cx="6264696" cy="936104"/>
          </a:xfrm>
          <a:prstGeom prst="wedgeEllipseCallout">
            <a:avLst>
              <a:gd name="adj1" fmla="val 62537"/>
              <a:gd name="adj2" fmla="val 2869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Сколько на картинке медвежат, у которых шляпка жёлтого цвета, а бант </a:t>
            </a:r>
            <a:r>
              <a:rPr lang="ru-RU" dirty="0" smtClean="0">
                <a:solidFill>
                  <a:schemeClr val="tx1"/>
                </a:solidFill>
              </a:rPr>
              <a:t>красного?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71" y="1263080"/>
            <a:ext cx="1962943" cy="1162520"/>
          </a:xfrm>
          <a:prstGeom prst="rect">
            <a:avLst/>
          </a:prstGeom>
          <a:solidFill>
            <a:schemeClr val="accent1"/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" action="ppaction://noaction">
              <a:snd r:embed="rId4" name="whoosh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13" y="3501007"/>
            <a:ext cx="2429857" cy="1133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" action="ppaction://noaction">
              <a:snd r:embed="rId4" name="whoosh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5" y="1209298"/>
            <a:ext cx="2791954" cy="1448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hlinkClick r:id="" action="ppaction://noaction">
              <a:snd r:embed="rId4" name="whoosh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820938"/>
            <a:ext cx="2677607" cy="1429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1" y="4650145"/>
            <a:ext cx="1024309" cy="1637281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2267744" y="5013176"/>
            <a:ext cx="4824536" cy="871281"/>
          </a:xfrm>
          <a:prstGeom prst="wedgeEllipseCallout">
            <a:avLst>
              <a:gd name="adj1" fmla="val -59998"/>
              <a:gd name="adj2" fmla="val 4104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 какой из картинок меньше всего яблок?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05" y="363949"/>
            <a:ext cx="2915829" cy="4773955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>
              <a:snd r:embed="rId3" name="whoosh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42" y="1268760"/>
            <a:ext cx="1781895" cy="733722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3" name="whoosh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96417"/>
            <a:ext cx="1858126" cy="619375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whoosh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9" y="2204864"/>
            <a:ext cx="1839068" cy="657491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2" y="3794007"/>
            <a:ext cx="1867655" cy="838539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203">
            <a:off x="7258769" y="3844031"/>
            <a:ext cx="1502012" cy="2770336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323528" y="5085184"/>
            <a:ext cx="6408712" cy="1368152"/>
          </a:xfrm>
          <a:prstGeom prst="wedgeEllipseCallout">
            <a:avLst>
              <a:gd name="adj1" fmla="val 70805"/>
              <a:gd name="adj2" fmla="val 3469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На картинке каждому цвету соответствует цифра, которая написана на карандаше.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Укажите, каким цветом нужно раскрасить туфельки гномика?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5327252" cy="2946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8052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  <p:pic>
        <p:nvPicPr>
          <p:cNvPr id="6" name="Рисунок 5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53268"/>
            <a:ext cx="1381037" cy="1951996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38359"/>
            <a:ext cx="1296144" cy="1951997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43" y="3878102"/>
            <a:ext cx="1345897" cy="1902328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98354"/>
            <a:ext cx="1296144" cy="1832006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323">
            <a:off x="7246025" y="4437111"/>
            <a:ext cx="1228725" cy="2181225"/>
          </a:xfrm>
          <a:prstGeom prst="rect">
            <a:avLst/>
          </a:prstGeom>
        </p:spPr>
      </p:pic>
      <p:sp>
        <p:nvSpPr>
          <p:cNvPr id="12" name="Овальная выноска 11"/>
          <p:cNvSpPr/>
          <p:nvPr/>
        </p:nvSpPr>
        <p:spPr>
          <a:xfrm>
            <a:off x="755576" y="5960244"/>
            <a:ext cx="5344963" cy="737482"/>
          </a:xfrm>
          <a:prstGeom prst="wedgeEllipseCallout">
            <a:avLst>
              <a:gd name="adj1" fmla="val 70805"/>
              <a:gd name="adj2" fmla="val 3469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Определите, сколько жёлтых рыбок на картинке?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2" name="whoosh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78" y="404664"/>
            <a:ext cx="1410270" cy="1238751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>
              <a:snd r:embed="rId2" name="whoosh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78" y="3096074"/>
            <a:ext cx="1429328" cy="1238751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2" name="whoosh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56182"/>
            <a:ext cx="1515087" cy="1505559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38" y="1625035"/>
            <a:ext cx="1343568" cy="1572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78" y="692696"/>
            <a:ext cx="914770" cy="10767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52" y="1966759"/>
            <a:ext cx="914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52" y="3125884"/>
            <a:ext cx="914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52" y="4594611"/>
            <a:ext cx="914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hlinkClick r:id="" action="ppaction://noaction">
              <a:snd r:embed="rId2" name="whoosh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79095"/>
            <a:ext cx="769833" cy="1088104"/>
          </a:xfrm>
          <a:prstGeom prst="rect">
            <a:avLst/>
          </a:prstGeom>
        </p:spPr>
      </p:pic>
      <p:pic>
        <p:nvPicPr>
          <p:cNvPr id="1029" name="Picture 5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46" y="1955645"/>
            <a:ext cx="7683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hlinkClick r:id="" action="ppaction://noaction">
              <a:snd r:embed="rId2" name="whoosh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46" y="3232874"/>
            <a:ext cx="746430" cy="1055025"/>
          </a:xfrm>
          <a:prstGeom prst="rect">
            <a:avLst/>
          </a:prstGeom>
        </p:spPr>
      </p:pic>
      <p:pic>
        <p:nvPicPr>
          <p:cNvPr id="1031" name="Picture 7">
            <a:hlinkClick r:id="" action="ppaction://noaction">
              <a:snd r:embed="rId2" name="whoosh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46" y="4594611"/>
            <a:ext cx="7445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91009" flipV="1">
            <a:off x="6613309" y="3731761"/>
            <a:ext cx="1902623" cy="2674090"/>
          </a:xfrm>
          <a:prstGeom prst="rect">
            <a:avLst/>
          </a:prstGeom>
        </p:spPr>
      </p:pic>
      <p:sp>
        <p:nvSpPr>
          <p:cNvPr id="18" name="Овальная выноска 17"/>
          <p:cNvSpPr/>
          <p:nvPr/>
        </p:nvSpPr>
        <p:spPr>
          <a:xfrm>
            <a:off x="755576" y="5861741"/>
            <a:ext cx="5512060" cy="684076"/>
          </a:xfrm>
          <a:prstGeom prst="wedgeEllipseCallout">
            <a:avLst>
              <a:gd name="adj1" fmla="val 62537"/>
              <a:gd name="adj2" fmla="val 2869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Где предметы посчитаны правильно?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2" name="whoosh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60" y="3550403"/>
            <a:ext cx="1962943" cy="1162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" action="ppaction://noaction">
              <a:snd r:embed="rId2" name="whoosh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6031"/>
            <a:ext cx="2429857" cy="1133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89" y="3140968"/>
            <a:ext cx="2791954" cy="1448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hlinkClick r:id="" action="ppaction://noaction">
              <a:snd r:embed="rId2" name="whoosh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5594"/>
            <a:ext cx="2677607" cy="1429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797151"/>
            <a:ext cx="1496840" cy="2060847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2414150" y="5013176"/>
            <a:ext cx="5182185" cy="936104"/>
          </a:xfrm>
          <a:prstGeom prst="wedgeEllipseCallout">
            <a:avLst>
              <a:gd name="adj1" fmla="val -59998"/>
              <a:gd name="adj2" fmla="val 4104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 какой из картинок больше всего яблок?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На день рождения к Ослику</Template>
  <TotalTime>1283</TotalTime>
  <Words>131</Words>
  <Application>Microsoft Office PowerPoint</Application>
  <PresentationFormat>Экран (4:3)</PresentationFormat>
  <Paragraphs>24</Paragraphs>
  <Slides>14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Comic Sans MS</vt:lpstr>
      <vt:lpstr>Constantia</vt:lpstr>
      <vt:lpstr>Corbel</vt:lpstr>
      <vt:lpstr>Times New Roman</vt:lpstr>
      <vt:lpstr>Trebuchet MS</vt:lpstr>
      <vt:lpstr>Wingdings 2</vt:lpstr>
      <vt:lpstr>Поток</vt:lpstr>
      <vt:lpstr>      «В стране математики».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Эльвира</cp:lastModifiedBy>
  <cp:revision>105</cp:revision>
  <dcterms:created xsi:type="dcterms:W3CDTF">2013-06-19T11:28:02Z</dcterms:created>
  <dcterms:modified xsi:type="dcterms:W3CDTF">2020-10-30T04:32:09Z</dcterms:modified>
</cp:coreProperties>
</file>