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8" r:id="rId2"/>
    <p:sldId id="256" r:id="rId3"/>
    <p:sldId id="261" r:id="rId4"/>
    <p:sldId id="257" r:id="rId5"/>
    <p:sldId id="258" r:id="rId6"/>
    <p:sldId id="267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1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4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8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7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2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3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4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ABB1-9E08-47C7-8638-9A451781FF4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80EC-7AA8-418F-B4BD-D42470322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17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2363"/>
            <a:ext cx="7990656" cy="1082501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/>
              <a:t>Детский проект </a:t>
            </a:r>
            <a:br>
              <a:rPr lang="ru-RU" sz="4400" i="1" dirty="0" smtClean="0"/>
            </a:br>
            <a:r>
              <a:rPr lang="ru-RU" sz="4400" i="1" dirty="0" smtClean="0"/>
              <a:t>«Ворона-самая умная птица»</a:t>
            </a:r>
            <a:endParaRPr lang="ru-RU" sz="4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602038"/>
            <a:ext cx="2564904" cy="198720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Работу выполнила воспитанница СП  «Детский  сад» </a:t>
            </a:r>
            <a:r>
              <a:rPr lang="ru-RU" sz="1800" dirty="0" err="1" smtClean="0"/>
              <a:t>Ляйсан</a:t>
            </a:r>
            <a:r>
              <a:rPr lang="ru-RU" sz="1800" dirty="0" smtClean="0"/>
              <a:t>»  </a:t>
            </a:r>
            <a:r>
              <a:rPr lang="ru-RU" sz="1800" dirty="0" err="1" smtClean="0"/>
              <a:t>Зарипова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Ильяна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Руководитель </a:t>
            </a:r>
          </a:p>
          <a:p>
            <a:r>
              <a:rPr lang="ru-RU" sz="1800" dirty="0" smtClean="0"/>
              <a:t> Сафина Э.М.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0764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6620/137106206.1a4/0_9a35b_bb99db9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077072"/>
            <a:ext cx="5182344" cy="1800200"/>
          </a:xfrm>
        </p:spPr>
        <p:txBody>
          <a:bodyPr>
            <a:noAutofit/>
          </a:bodyPr>
          <a:lstStyle/>
          <a:p>
            <a:r>
              <a:rPr lang="ru-RU" sz="4800" b="1" i="1" u="sng" dirty="0" smtClean="0">
                <a:solidFill>
                  <a:schemeClr val="accent2"/>
                </a:solidFill>
              </a:rPr>
              <a:t>Ворон</a:t>
            </a:r>
            <a:r>
              <a:rPr lang="ru-RU" b="1" i="1" u="sng" dirty="0" smtClean="0">
                <a:solidFill>
                  <a:schemeClr val="accent2"/>
                </a:solidFill>
              </a:rPr>
              <a:t> – самая умная птица!</a:t>
            </a:r>
            <a:endParaRPr lang="ru-RU" b="1" i="1" u="sng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3456384" cy="1991072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hdbackgroundpictures.com/pictureHD5199be5bbcb3264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7030A0"/>
                </a:solidFill>
              </a:rPr>
              <a:t>Ворон использует орудие </a:t>
            </a:r>
            <a:r>
              <a:rPr lang="ru-RU" b="1" i="1" u="sng" dirty="0" smtClean="0">
                <a:solidFill>
                  <a:srgbClr val="7030A0"/>
                </a:solidFill>
              </a:rPr>
              <a:t>труда</a:t>
            </a:r>
            <a:br>
              <a:rPr lang="ru-RU" b="1" i="1" u="sng" dirty="0" smtClean="0">
                <a:solidFill>
                  <a:srgbClr val="7030A0"/>
                </a:solidFill>
              </a:rPr>
            </a:br>
            <a:r>
              <a:rPr lang="ru-RU" sz="2700" b="1" i="1" u="sng" dirty="0" smtClean="0">
                <a:solidFill>
                  <a:srgbClr val="7030A0"/>
                </a:solidFill>
              </a:rPr>
              <a:t>1)для </a:t>
            </a:r>
            <a:r>
              <a:rPr lang="ru-RU" sz="2700" b="1" i="1" u="sng" dirty="0">
                <a:solidFill>
                  <a:srgbClr val="7030A0"/>
                </a:solidFill>
              </a:rPr>
              <a:t>извлечения личинок насекомых из </a:t>
            </a:r>
            <a:r>
              <a:rPr lang="ru-RU" sz="2700" b="1" i="1" u="sng" dirty="0" smtClean="0">
                <a:solidFill>
                  <a:srgbClr val="7030A0"/>
                </a:solidFill>
              </a:rPr>
              <a:t>валежника</a:t>
            </a:r>
            <a:br>
              <a:rPr lang="ru-RU" sz="2700" b="1" i="1" u="sng" dirty="0" smtClean="0">
                <a:solidFill>
                  <a:srgbClr val="7030A0"/>
                </a:solidFill>
              </a:rPr>
            </a:br>
            <a:r>
              <a:rPr lang="ru-RU" sz="2700" b="1" i="1" u="sng" dirty="0" smtClean="0">
                <a:solidFill>
                  <a:srgbClr val="7030A0"/>
                </a:solidFill>
              </a:rPr>
              <a:t>2)с помощью крючка достает еду из узкой колбы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3" name="Рисунок 2" descr="/ax/d1/1/a1021/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3240360" cy="407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bird_04"/>
          <p:cNvPicPr/>
          <p:nvPr/>
        </p:nvPicPr>
        <p:blipFill>
          <a:blip r:embed="rId4" cstate="print"/>
          <a:srcRect b="4315"/>
          <a:stretch>
            <a:fillRect/>
          </a:stretch>
        </p:blipFill>
        <p:spPr bwMode="auto">
          <a:xfrm>
            <a:off x="5004048" y="476672"/>
            <a:ext cx="360809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dbaee94154b91b5ecfbff2d524a22f82&amp;n=33&amp;h=190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rgbClr val="7030A0"/>
                </a:solidFill>
              </a:rPr>
              <a:t>Эксперимент</a:t>
            </a:r>
            <a:endParaRPr lang="ru-RU" sz="6000" b="1" i="1" u="sng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Новокаледонский ворон осознанно пользуется орудиями труд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/>
                </a:solidFill>
              </a:rPr>
              <a:t>Почему ворон такой умный?</a:t>
            </a:r>
            <a:endParaRPr lang="ru-RU" b="1" i="1" u="sng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https://im0-tub-ru.yandex.net/i?id=dbaee94154b91b5ecfbff2d524a22f82&amp;n=33&amp;h=190&amp;w=3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popgun.ru/files/g/135/orig/5839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dbaee94154b91b5ecfbff2d524a22f82&amp;n=33&amp;h=190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www.zdraivery.ru/data/news/shutterstock_124914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282825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img-fotki.yandex.ru/get/6522/137106206.1a4/0_9a34f_710b7082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36912"/>
            <a:ext cx="5940425" cy="397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hdbackgroundpictures.com/pictureHD5199be5bbcb3264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://uploads.ru/t/1/Z/J/1ZJY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dbaee94154b91b5ecfbff2d524a22f82&amp;n=33&amp;h=190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AutoShape 2" descr="http://img-fotki.yandex.ru/get/6420/137106206.1a4/0_9a365_fa3ed37a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://otvet.imgsmail.ru/download/094991c4fcac9c8f2a358475b4be9aa8_i-7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68052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-fotki.yandex.ru/get/6519/137106206.1a4/0_9a359_ce74b353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564904"/>
            <a:ext cx="489654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s.ru/t/g/b/m/gbm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728192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rgbClr val="00B0F0"/>
                </a:solidFill>
              </a:rPr>
              <a:t>Спасибо за внимание!!!</a:t>
            </a:r>
            <a:endParaRPr lang="ru-RU" sz="5400" b="1" i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40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Детский проект  «Ворона-самая умная птица»</vt:lpstr>
      <vt:lpstr>Ворон – самая умная птица!</vt:lpstr>
      <vt:lpstr>Ворон использует орудие труда 1)для извлечения личинок насекомых из валежника 2)с помощью крючка достает еду из узкой колбы </vt:lpstr>
      <vt:lpstr>Эксперимент</vt:lpstr>
      <vt:lpstr>Почему ворон такой умный?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Ильдар</dc:creator>
  <cp:lastModifiedBy>Эльвира</cp:lastModifiedBy>
  <cp:revision>29</cp:revision>
  <dcterms:created xsi:type="dcterms:W3CDTF">2015-10-18T10:10:18Z</dcterms:created>
  <dcterms:modified xsi:type="dcterms:W3CDTF">2021-01-27T12:46:13Z</dcterms:modified>
</cp:coreProperties>
</file>