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2" r:id="rId13"/>
    <p:sldId id="270" r:id="rId14"/>
    <p:sldId id="271" r:id="rId15"/>
    <p:sldId id="273" r:id="rId16"/>
    <p:sldId id="276" r:id="rId17"/>
    <p:sldId id="274" r:id="rId18"/>
    <p:sldId id="277" r:id="rId19"/>
    <p:sldId id="278" r:id="rId20"/>
    <p:sldId id="279" r:id="rId21"/>
    <p:sldId id="280" r:id="rId22"/>
    <p:sldId id="258" r:id="rId23"/>
    <p:sldId id="26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54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8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4" descr="C:\Users\Lidia\Desktop\МК Фокина ШАБЛОНЫ\чтение\кот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68344" y="3811096"/>
            <a:ext cx="1198443" cy="279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16632"/>
            <a:ext cx="8712968" cy="6624736"/>
          </a:xfrm>
          <a:prstGeom prst="rect">
            <a:avLst/>
          </a:prstGeom>
          <a:noFill/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scene3d>
            <a:camera prst="orthographicFront"/>
            <a:lightRig rig="sunset" dir="t"/>
          </a:scene3d>
          <a:sp3d extrusionH="127000" contourW="44450">
            <a:bevelT w="63500"/>
            <a:bevelB w="63500"/>
            <a:extrusionClr>
              <a:srgbClr val="FF0000"/>
            </a:extrusionClr>
            <a:contourClr>
              <a:schemeClr val="accent6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 descr="C:\Users\Lidia\Desktop\МК Фокина ШАБЛОНЫ\чтение\лис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3893223"/>
            <a:ext cx="1736004" cy="269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07121" y="6450443"/>
            <a:ext cx="15951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BC5463"/>
                </a:solidFill>
              </a:rPr>
              <a:t>http://mykids.ucoz.ru/</a:t>
            </a:r>
            <a:endParaRPr lang="uk-UA" sz="1200" dirty="0">
              <a:solidFill>
                <a:srgbClr val="BC5463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C:\Users\Lidia\Desktop\МК Фокина ШАБЛОНЫ\чтение\кр шапочк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002120" y="188640"/>
            <a:ext cx="185239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16632"/>
            <a:ext cx="8712968" cy="6624736"/>
          </a:xfrm>
          <a:prstGeom prst="rect">
            <a:avLst/>
          </a:prstGeom>
          <a:noFill/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scene3d>
            <a:camera prst="orthographicFront"/>
            <a:lightRig rig="sunset" dir="t"/>
          </a:scene3d>
          <a:sp3d extrusionH="127000" contourW="44450">
            <a:bevelT w="63500"/>
            <a:bevelB w="63500"/>
            <a:extrusionClr>
              <a:srgbClr val="FF0000"/>
            </a:extrusionClr>
            <a:contourClr>
              <a:schemeClr val="accent6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07121" y="6450443"/>
            <a:ext cx="15951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BC5463"/>
                </a:solidFill>
              </a:rPr>
              <a:t>http://mykids.ucoz.ru/</a:t>
            </a:r>
            <a:endParaRPr lang="uk-UA" sz="1200" dirty="0">
              <a:solidFill>
                <a:srgbClr val="BC5463"/>
              </a:solidFill>
            </a:endParaRPr>
          </a:p>
        </p:txBody>
      </p:sp>
      <p:pic>
        <p:nvPicPr>
          <p:cNvPr id="1026" name="Picture 2" descr="C:\Users\Lidia\Desktop\МК Фокина ШАБЛОНЫ\чтение\колобок 2ъ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36888"/>
            <a:ext cx="2592288" cy="165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fotografii/literatura/Aksakov-Alenkij-tsvetochek/010-V-tridevjatoe-tsarstvo-tridesjatoe-gosudarstvo.html" TargetMode="External"/><Relationship Id="rId13" Type="http://schemas.openxmlformats.org/officeDocument/2006/relationships/hyperlink" Target="http://audioskazki.info/uploads/1344519207_sestrica-alenushka4.jpg" TargetMode="External"/><Relationship Id="rId3" Type="http://schemas.openxmlformats.org/officeDocument/2006/relationships/hyperlink" Target="http://img-fotki.yandex.ru/get/9558/16969765.1b1/0_87715_ded76a6_M.png" TargetMode="External"/><Relationship Id="rId7" Type="http://schemas.openxmlformats.org/officeDocument/2006/relationships/hyperlink" Target="http://mistergid.ru/image/upload/2011-08-06/330026694634_49b7832452e3.jpg" TargetMode="External"/><Relationship Id="rId12" Type="http://schemas.openxmlformats.org/officeDocument/2006/relationships/hyperlink" Target="http://audioskazki.info/uploads/1344268091_snegurochka4.jpg" TargetMode="External"/><Relationship Id="rId2" Type="http://schemas.openxmlformats.org/officeDocument/2006/relationships/hyperlink" Target="http://lidijasmile.jimdo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g-fotki.yandex.ru/get/9930/16969765.209/0_8d37d_b1b5100a_M.png" TargetMode="External"/><Relationship Id="rId11" Type="http://schemas.openxmlformats.org/officeDocument/2006/relationships/hyperlink" Target="http://illustrators.ru/illustrations/442269_original.jpg" TargetMode="External"/><Relationship Id="rId5" Type="http://schemas.openxmlformats.org/officeDocument/2006/relationships/hyperlink" Target="http://img-fotki.yandex.ru/get/9326/16969765.1c9/0_893f8_c8fed750_M.png" TargetMode="External"/><Relationship Id="rId10" Type="http://schemas.openxmlformats.org/officeDocument/2006/relationships/hyperlink" Target="http://music-fantasy.ru/files/pictures/book-masha-i-medved-russkie-narodnye-skazki.jpg" TargetMode="External"/><Relationship Id="rId4" Type="http://schemas.openxmlformats.org/officeDocument/2006/relationships/hyperlink" Target="http://img-fotki.yandex.ru/get/9167/16969765.1b2/0_8771f_26b75231_M.png" TargetMode="External"/><Relationship Id="rId9" Type="http://schemas.openxmlformats.org/officeDocument/2006/relationships/hyperlink" Target="http://img0.liveinternet.ru/images/attach/c/1/51/133/51133212_c1ad888d0d92.jpg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avda-tv.ru/wp-content/uploads/2013/08/613fba6b378a.jpg" TargetMode="External"/><Relationship Id="rId3" Type="http://schemas.openxmlformats.org/officeDocument/2006/relationships/hyperlink" Target="http://www.itup.ru/wp-content/uploads/2014/03/.jpg" TargetMode="External"/><Relationship Id="rId7" Type="http://schemas.openxmlformats.org/officeDocument/2006/relationships/hyperlink" Target="http://beautiful-all.narod.ru/Skazki/sk12/02.JPG" TargetMode="External"/><Relationship Id="rId2" Type="http://schemas.openxmlformats.org/officeDocument/2006/relationships/hyperlink" Target="http://afamilystory.ru/wp-content/uploads/2013/12/Volk-i-Semero-Kozlyat_02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ordru.ru/wp-content/uploads/2013/11/morozko_i_padcherica.jpg" TargetMode="External"/><Relationship Id="rId5" Type="http://schemas.openxmlformats.org/officeDocument/2006/relationships/hyperlink" Target="http://school.xvatit.com/images/4/4b/8-6.05-1.jpg" TargetMode="External"/><Relationship Id="rId4" Type="http://schemas.openxmlformats.org/officeDocument/2006/relationships/hyperlink" Target="http://semejnyj-dosug.ru/wp-content/uploads/2011/10/scenarij-dnya-rozhdeniya-po-skazke-teremok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331640" y="548680"/>
            <a:ext cx="568863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600" dirty="0">
              <a:solidFill>
                <a:srgbClr val="FF0000"/>
              </a:solidFill>
              <a:latin typeface="AGCrownStyle" pitchFamily="2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331640" y="332656"/>
            <a:ext cx="6400800" cy="45243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8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 </a:t>
            </a:r>
            <a:r>
              <a:rPr lang="ru-RU" sz="96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В </a:t>
            </a:r>
            <a:r>
              <a:rPr lang="ru-RU" sz="96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гостях</a:t>
            </a:r>
          </a:p>
          <a:p>
            <a:pPr algn="ctr"/>
            <a:r>
              <a:rPr lang="ru-RU" sz="96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 </a:t>
            </a:r>
            <a:r>
              <a:rPr lang="ru-RU" sz="96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у </a:t>
            </a:r>
            <a:endParaRPr lang="ru-RU" sz="9600" i="1" cap="none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GCrownStyle" pitchFamily="2" charset="0"/>
              <a:cs typeface="+mn-cs"/>
            </a:endParaRPr>
          </a:p>
          <a:p>
            <a:pPr algn="ctr"/>
            <a:r>
              <a:rPr lang="ru-RU" sz="96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 </a:t>
            </a:r>
            <a:r>
              <a:rPr lang="ru-RU" sz="96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сказки</a:t>
            </a:r>
            <a:endParaRPr lang="ru-RU" sz="9600" i="1" cap="none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GCrownStyle" pitchFamily="2" charset="0"/>
            </a:endParaRPr>
          </a:p>
        </p:txBody>
      </p:sp>
      <p:sp>
        <p:nvSpPr>
          <p:cNvPr id="5" name="Подзаголовок 4"/>
          <p:cNvSpPr txBox="1">
            <a:spLocks/>
          </p:cNvSpPr>
          <p:nvPr/>
        </p:nvSpPr>
        <p:spPr>
          <a:xfrm>
            <a:off x="3203848" y="5445224"/>
            <a:ext cx="567564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Данилова Екатерина Викторовна</a:t>
            </a:r>
          </a:p>
          <a:p>
            <a:pPr>
              <a:spcBef>
                <a:spcPts val="0"/>
              </a:spcBef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3452454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764704"/>
            <a:ext cx="6851104" cy="4832474"/>
          </a:xfrm>
        </p:spPr>
      </p:pic>
    </p:spTree>
    <p:extLst>
      <p:ext uri="{BB962C8B-B14F-4D97-AF65-F5344CB8AC3E}">
        <p14:creationId xmlns:p14="http://schemas.microsoft.com/office/powerpoint/2010/main" val="2457378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84778"/>
            <a:ext cx="4383013" cy="6253470"/>
          </a:xfrm>
        </p:spPr>
      </p:pic>
    </p:spTree>
    <p:extLst>
      <p:ext uri="{BB962C8B-B14F-4D97-AF65-F5344CB8AC3E}">
        <p14:creationId xmlns:p14="http://schemas.microsoft.com/office/powerpoint/2010/main" val="2457378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331640" y="548680"/>
            <a:ext cx="568863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600" dirty="0">
              <a:solidFill>
                <a:srgbClr val="FF0000"/>
              </a:solidFill>
              <a:latin typeface="AGCrownStyle" pitchFamily="2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331640" y="332656"/>
            <a:ext cx="6400800" cy="624786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 </a:t>
            </a:r>
            <a:r>
              <a:rPr lang="ru-RU" sz="80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Жук, игла, лук, избушка, бабочка, лампочка, изумруд.</a:t>
            </a:r>
            <a:endParaRPr lang="ru-RU" sz="8000" i="1" cap="none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GCrownStyl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258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6851104" cy="4985400"/>
          </a:xfrm>
        </p:spPr>
      </p:pic>
    </p:spTree>
    <p:extLst>
      <p:ext uri="{BB962C8B-B14F-4D97-AF65-F5344CB8AC3E}">
        <p14:creationId xmlns:p14="http://schemas.microsoft.com/office/powerpoint/2010/main" val="682434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04034"/>
            <a:ext cx="6810700" cy="4545534"/>
          </a:xfrm>
        </p:spPr>
      </p:pic>
    </p:spTree>
    <p:extLst>
      <p:ext uri="{BB962C8B-B14F-4D97-AF65-F5344CB8AC3E}">
        <p14:creationId xmlns:p14="http://schemas.microsoft.com/office/powerpoint/2010/main" val="682434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76672"/>
            <a:ext cx="6192688" cy="5112568"/>
          </a:xfrm>
        </p:spPr>
      </p:pic>
    </p:spTree>
    <p:extLst>
      <p:ext uri="{BB962C8B-B14F-4D97-AF65-F5344CB8AC3E}">
        <p14:creationId xmlns:p14="http://schemas.microsoft.com/office/powerpoint/2010/main" val="1865045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08720"/>
            <a:ext cx="662473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966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92696"/>
            <a:ext cx="6851104" cy="4832475"/>
          </a:xfrm>
        </p:spPr>
      </p:pic>
    </p:spTree>
    <p:extLst>
      <p:ext uri="{BB962C8B-B14F-4D97-AF65-F5344CB8AC3E}">
        <p14:creationId xmlns:p14="http://schemas.microsoft.com/office/powerpoint/2010/main" val="41979839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08720"/>
            <a:ext cx="662473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52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331640" y="548680"/>
            <a:ext cx="568863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600" dirty="0">
              <a:solidFill>
                <a:srgbClr val="FF0000"/>
              </a:solidFill>
              <a:latin typeface="AGCrownStyle" pitchFamily="2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827584" y="2564904"/>
            <a:ext cx="7344816" cy="132343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 </a:t>
            </a:r>
            <a:r>
              <a:rPr lang="ru-RU" sz="80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БИБЛИОТЕКА</a:t>
            </a:r>
            <a:endParaRPr lang="ru-RU" sz="8000" i="1" cap="none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GCrownStyl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135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76672"/>
            <a:ext cx="6264696" cy="5112568"/>
          </a:xfrm>
        </p:spPr>
      </p:pic>
    </p:spTree>
    <p:extLst>
      <p:ext uri="{BB962C8B-B14F-4D97-AF65-F5344CB8AC3E}">
        <p14:creationId xmlns:p14="http://schemas.microsoft.com/office/powerpoint/2010/main" val="34981641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08720"/>
            <a:ext cx="662473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44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331640" y="548680"/>
            <a:ext cx="568863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600" dirty="0">
              <a:solidFill>
                <a:srgbClr val="FF0000"/>
              </a:solidFill>
              <a:latin typeface="AGCrownStyle" pitchFamily="2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827584" y="2348880"/>
            <a:ext cx="7344816" cy="240065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 </a:t>
            </a:r>
            <a:r>
              <a:rPr lang="ru-RU" sz="150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Конец…</a:t>
            </a:r>
            <a:endParaRPr lang="ru-RU" sz="15000" i="1" cap="none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GCrownStyl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9715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93610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Интернет-ресурсы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556792"/>
            <a:ext cx="8136904" cy="3600400"/>
          </a:xfrm>
        </p:spPr>
        <p:txBody>
          <a:bodyPr>
            <a:normAutofit/>
          </a:bodyPr>
          <a:lstStyle/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http://lidijasmile.jimdo.com/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</a:t>
            </a:r>
            <a:endParaRPr lang="ru-RU" sz="1400" u="sng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pPr algn="just"/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://img-fotki.yandex.ru/get/9558/16969765.1b1/0_87715_ded76a6_M.png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 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http://img-fotki.yandex.ru/get/9167/16969765.1b2/0_8771f_26b75231_M.png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Л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иса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http://img-fotki.yandex.ru/get/9326/16969765.1c9/0_893f8_c8fed750_M.png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http://img-fotki.yandex.ru/get/9930/16969765.209/0_8d37d_b1b5100a_M.png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шапочка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http://mistergid.ru/image/upload/2011-08-06/330026694634_49b7832452e3.jpg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Ф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900igr.net/fotografii/literatura/Aksakov-Alenkij-tsvetochek/010-V-tridevjatoe-tsarstvo-tridesjatoe-gosudarstvo.html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Тридевятое царство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img0.liveinternet.ru/images/attach/c/1/51/133/51133212_c1ad888d0d92.jpg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Страна сказок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music-fantasy.ru/files/pictures/book-masha-i-medved-russkie-narodnye-skazki.jpg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Маша и Медведь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illustrators.ru/illustrations/442269_original.jpg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Петушок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audioskazki.info/uploads/1344268091_snegurochka4.jpg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Снегурочка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audioskazki.info/uploads/1344519207_sestrica-alenushka4.jpg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Сестрица Алёнушка и братец Иванушка</a:t>
            </a: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800" dirty="0"/>
          </a:p>
        </p:txBody>
      </p:sp>
    </p:spTree>
    <p:extLst>
      <p:ext uri="{BB962C8B-B14F-4D97-AF65-F5344CB8AC3E}">
        <p14:creationId xmlns:p14="http://schemas.microsoft.com/office/powerpoint/2010/main" val="191622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93610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Интернет-ресурсы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556792"/>
            <a:ext cx="8136904" cy="3600400"/>
          </a:xfrm>
        </p:spPr>
        <p:txBody>
          <a:bodyPr>
            <a:normAutofit/>
          </a:bodyPr>
          <a:lstStyle/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afamilystory.ru/wp-content/uploads/2013/12/Volk-i-Semero-Kozlyat_02.jpg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Волк и семеро козлят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http://www.itup.ru/wp-content/uploads/2014/03/.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щучьему велению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semejnyj-dosug.ru/wp-content/uploads/2011/10/scenarij-dnya-rozhdeniya-po-skazke-teremok.jpg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Теремок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school.xvatit.com/images/4/4b/8-6.05-1.jpg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Гуси-лебеди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wordru.ru/wp-content/uploads/2013/11/morozko_i_padcherica.jpg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Морозко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beautiful-all.narod.ru/Skazki/sk12/02.JPG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Кот и Лиса</a:t>
            </a:r>
          </a:p>
          <a:p>
            <a:pPr algn="just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www.pravda-tv.ru/wp-content/uploads/2013/08/613fba6b378a.jpg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Медведь и Колобок</a:t>
            </a: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1800" dirty="0"/>
          </a:p>
        </p:txBody>
      </p:sp>
    </p:spTree>
    <p:extLst>
      <p:ext uri="{BB962C8B-B14F-4D97-AF65-F5344CB8AC3E}">
        <p14:creationId xmlns:p14="http://schemas.microsoft.com/office/powerpoint/2010/main" val="393352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568952" cy="6480720"/>
          </a:xfrm>
        </p:spPr>
      </p:pic>
    </p:spTree>
    <p:extLst>
      <p:ext uri="{BB962C8B-B14F-4D97-AF65-F5344CB8AC3E}">
        <p14:creationId xmlns:p14="http://schemas.microsoft.com/office/powerpoint/2010/main" val="350708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08720"/>
            <a:ext cx="662473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09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76672"/>
            <a:ext cx="5328592" cy="5423746"/>
          </a:xfrm>
        </p:spPr>
      </p:pic>
    </p:spTree>
    <p:extLst>
      <p:ext uri="{BB962C8B-B14F-4D97-AF65-F5344CB8AC3E}">
        <p14:creationId xmlns:p14="http://schemas.microsoft.com/office/powerpoint/2010/main" val="4143801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836712"/>
            <a:ext cx="6493009" cy="4724823"/>
          </a:xfrm>
        </p:spPr>
      </p:pic>
    </p:spTree>
    <p:extLst>
      <p:ext uri="{BB962C8B-B14F-4D97-AF65-F5344CB8AC3E}">
        <p14:creationId xmlns:p14="http://schemas.microsoft.com/office/powerpoint/2010/main" val="1213810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76672"/>
            <a:ext cx="4415780" cy="5664289"/>
          </a:xfrm>
        </p:spPr>
      </p:pic>
    </p:spTree>
    <p:extLst>
      <p:ext uri="{BB962C8B-B14F-4D97-AF65-F5344CB8AC3E}">
        <p14:creationId xmlns:p14="http://schemas.microsoft.com/office/powerpoint/2010/main" val="2829264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32656"/>
            <a:ext cx="4363392" cy="6014768"/>
          </a:xfrm>
        </p:spPr>
      </p:pic>
    </p:spTree>
    <p:extLst>
      <p:ext uri="{BB962C8B-B14F-4D97-AF65-F5344CB8AC3E}">
        <p14:creationId xmlns:p14="http://schemas.microsoft.com/office/powerpoint/2010/main" val="864052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10249"/>
            <a:ext cx="5040560" cy="5910657"/>
          </a:xfrm>
        </p:spPr>
      </p:pic>
    </p:spTree>
    <p:extLst>
      <p:ext uri="{BB962C8B-B14F-4D97-AF65-F5344CB8AC3E}">
        <p14:creationId xmlns:p14="http://schemas.microsoft.com/office/powerpoint/2010/main" val="34328068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136</Words>
  <Application>Microsoft Office PowerPoint</Application>
  <PresentationFormat>Экран (4:3)</PresentationFormat>
  <Paragraphs>30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</vt:lpstr>
      <vt:lpstr>Интернет-ресурсы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Lidia</dc:creator>
  <cp:lastModifiedBy>User</cp:lastModifiedBy>
  <cp:revision>43</cp:revision>
  <dcterms:created xsi:type="dcterms:W3CDTF">2014-08-06T17:34:00Z</dcterms:created>
  <dcterms:modified xsi:type="dcterms:W3CDTF">2016-01-21T17:27:26Z</dcterms:modified>
</cp:coreProperties>
</file>